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4" r:id="rId45"/>
    <p:sldId id="302" r:id="rId46"/>
    <p:sldId id="303" r:id="rId47"/>
    <p:sldId id="299" r:id="rId48"/>
    <p:sldId id="300" r:id="rId49"/>
  </p:sldIdLst>
  <p:sldSz cx="9906000" cy="6858000" type="A4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675D9723-88B4-4073-8566-1062F57ABDA3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A9DB7BC4-8AB8-4639-8653-3A8B30A39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149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6A693-77BC-4155-9F02-37CC65848167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23963" y="1154113"/>
            <a:ext cx="45021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445000"/>
            <a:ext cx="5559425" cy="3636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61E86-0B45-4787-80E4-91BA73E95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81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C2A4-FF90-49F7-B42E-29B5CD9943C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070CF-CA7E-4BF7-B0C2-66084790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53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C2A4-FF90-49F7-B42E-29B5CD9943C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070CF-CA7E-4BF7-B0C2-66084790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43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C2A4-FF90-49F7-B42E-29B5CD9943C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070CF-CA7E-4BF7-B0C2-66084790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23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C2A4-FF90-49F7-B42E-29B5CD9943C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070CF-CA7E-4BF7-B0C2-66084790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9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C2A4-FF90-49F7-B42E-29B5CD9943C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070CF-CA7E-4BF7-B0C2-66084790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8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C2A4-FF90-49F7-B42E-29B5CD9943C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070CF-CA7E-4BF7-B0C2-66084790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8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C2A4-FF90-49F7-B42E-29B5CD9943C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070CF-CA7E-4BF7-B0C2-66084790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93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C2A4-FF90-49F7-B42E-29B5CD9943C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070CF-CA7E-4BF7-B0C2-66084790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55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C2A4-FF90-49F7-B42E-29B5CD9943C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070CF-CA7E-4BF7-B0C2-66084790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89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C2A4-FF90-49F7-B42E-29B5CD9943C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070CF-CA7E-4BF7-B0C2-66084790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03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C2A4-FF90-49F7-B42E-29B5CD9943C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070CF-CA7E-4BF7-B0C2-66084790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59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2C2A4-FF90-49F7-B42E-29B5CD9943C8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070CF-CA7E-4BF7-B0C2-66084790E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07" y="18472"/>
            <a:ext cx="9451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7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29" y="0"/>
            <a:ext cx="9171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1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3" y="0"/>
            <a:ext cx="9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3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5" y="0"/>
            <a:ext cx="919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4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1" y="0"/>
            <a:ext cx="9146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1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68" y="0"/>
            <a:ext cx="9131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7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63" y="0"/>
            <a:ext cx="915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9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07" y="0"/>
            <a:ext cx="9165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1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51" y="0"/>
            <a:ext cx="9177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4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63" y="0"/>
            <a:ext cx="915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6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07" y="0"/>
            <a:ext cx="9165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2" y="0"/>
            <a:ext cx="9336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6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0" y="0"/>
            <a:ext cx="9482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6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2" y="0"/>
            <a:ext cx="9120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1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7" y="0"/>
            <a:ext cx="9133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2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5" y="0"/>
            <a:ext cx="919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3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63" y="0"/>
            <a:ext cx="915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4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22" y="0"/>
            <a:ext cx="9163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5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05" y="0"/>
            <a:ext cx="9222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4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5" y="0"/>
            <a:ext cx="919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0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0"/>
            <a:ext cx="9150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7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6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0"/>
            <a:ext cx="9169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9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51" y="0"/>
            <a:ext cx="9177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0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0"/>
            <a:ext cx="9169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9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5" y="0"/>
            <a:ext cx="919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85" y="0"/>
            <a:ext cx="9158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6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0"/>
            <a:ext cx="9169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07" y="0"/>
            <a:ext cx="9165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0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1" y="0"/>
            <a:ext cx="9146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2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0"/>
            <a:ext cx="9137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65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5" y="0"/>
            <a:ext cx="919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2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0"/>
            <a:ext cx="9124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5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5" y="0"/>
            <a:ext cx="919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9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07" y="0"/>
            <a:ext cx="9165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51" y="0"/>
            <a:ext cx="9177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3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49" y="0"/>
            <a:ext cx="9235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9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05" y="0"/>
            <a:ext cx="9222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9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3" y="0"/>
            <a:ext cx="9216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5" y="0"/>
            <a:ext cx="919061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17" y="0"/>
            <a:ext cx="9196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6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0"/>
            <a:ext cx="91249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0"/>
            <a:ext cx="9201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9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07" y="0"/>
            <a:ext cx="9165187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51" y="0"/>
            <a:ext cx="917789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29" y="0"/>
            <a:ext cx="9171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3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51" y="0"/>
            <a:ext cx="917789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17" y="0"/>
            <a:ext cx="9196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2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5" y="0"/>
            <a:ext cx="919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3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16" y="0"/>
            <a:ext cx="9254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6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51" y="0"/>
            <a:ext cx="9177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3" y="0"/>
            <a:ext cx="9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1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1" y="0"/>
            <a:ext cx="9146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5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</TotalTime>
  <Words>0</Words>
  <Application>Microsoft Office PowerPoint</Application>
  <PresentationFormat>A4 Paper (210x297 mm)</PresentationFormat>
  <Paragraphs>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Forhan Shahriar Fahim</dc:creator>
  <cp:lastModifiedBy>Forhan Shahriar Fahim</cp:lastModifiedBy>
  <cp:revision>4</cp:revision>
  <cp:lastPrinted>2020-08-23T12:50:40Z</cp:lastPrinted>
  <dcterms:created xsi:type="dcterms:W3CDTF">2020-08-20T05:31:41Z</dcterms:created>
  <dcterms:modified xsi:type="dcterms:W3CDTF">2020-08-23T12:51:01Z</dcterms:modified>
</cp:coreProperties>
</file>